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338" r:id="rId4"/>
    <p:sldId id="334" r:id="rId5"/>
    <p:sldId id="346" r:id="rId6"/>
    <p:sldId id="347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12/21/2016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Literal Equations and Formulas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29035" y="3116429"/>
            <a:ext cx="2714565" cy="674521"/>
          </a:xfrm>
        </p:spPr>
        <p:txBody>
          <a:bodyPr/>
          <a:lstStyle/>
          <a:p>
            <a:r>
              <a:rPr lang="en-US" dirty="0"/>
              <a:t>Unit 2 Lesson 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962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LITERAL EQUATIONS AND FORMULAS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literal equations and re-writing them</a:t>
            </a:r>
            <a:br>
              <a:rPr lang="en-US" sz="2400" dirty="0"/>
            </a:br>
            <a:r>
              <a:rPr lang="en-US" sz="2400" dirty="0"/>
              <a:t>to interpret special formulas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Literal Equation</a:t>
            </a:r>
          </a:p>
          <a:p>
            <a:r>
              <a:rPr lang="en-US" sz="2400" dirty="0"/>
              <a:t>Re-writing a Literal Equation</a:t>
            </a:r>
          </a:p>
          <a:p>
            <a:r>
              <a:rPr lang="en-US" sz="2400" dirty="0"/>
              <a:t>Interpreting formulas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567" y="666750"/>
            <a:ext cx="8686800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</a:t>
            </a:r>
            <a:r>
              <a:rPr lang="en-US" sz="2400" b="1" dirty="0">
                <a:solidFill>
                  <a:srgbClr val="0070C0"/>
                </a:solidFill>
              </a:rPr>
              <a:t> literal equation</a:t>
            </a:r>
            <a:r>
              <a:rPr lang="en-US" sz="2400" dirty="0"/>
              <a:t> is an equation having two or more variables.</a:t>
            </a:r>
          </a:p>
          <a:p>
            <a:pPr marL="0" indent="0">
              <a:spcAft>
                <a:spcPts val="600"/>
              </a:spcAft>
              <a:buNone/>
            </a:pPr>
            <a:br>
              <a:rPr lang="en-US" sz="2400" dirty="0"/>
            </a:br>
            <a:r>
              <a:rPr lang="en-US" sz="2400" b="1" dirty="0"/>
              <a:t>Examples:</a:t>
            </a: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530198" y="2133660"/>
                <a:ext cx="1668598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198" y="2133660"/>
                <a:ext cx="1668598" cy="400110"/>
              </a:xfrm>
              <a:prstGeom prst="rect">
                <a:avLst/>
              </a:prstGeom>
              <a:blipFill rotWithShape="1">
                <a:blip r:embed="rId3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3962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LITERAL EQUATIONS AND FORMULAS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752600" y="2705040"/>
                <a:ext cx="1253642" cy="40011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𝒑𝒒𝒓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705040"/>
                <a:ext cx="1253642" cy="400110"/>
              </a:xfrm>
              <a:prstGeom prst="rect">
                <a:avLst/>
              </a:prstGeom>
              <a:blipFill rotWithShape="1">
                <a:blip r:embed="rId4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686711" y="3292606"/>
                <a:ext cx="1437489" cy="40709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6711" y="3292606"/>
                <a:ext cx="1437489" cy="407099"/>
              </a:xfrm>
              <a:prstGeom prst="rect">
                <a:avLst/>
              </a:prstGeom>
              <a:blipFill rotWithShape="1">
                <a:blip r:embed="rId5"/>
                <a:stretch>
                  <a:fillRect b="-8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436783" y="3845116"/>
                <a:ext cx="1923766" cy="39556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𝒛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6783" y="3845116"/>
                <a:ext cx="1923766" cy="395566"/>
              </a:xfrm>
              <a:prstGeom prst="rect">
                <a:avLst/>
              </a:prstGeom>
              <a:blipFill rotWithShape="1">
                <a:blip r:embed="rId6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9272" y="34671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Re-Writing Literal Equations 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Re-writing a literal equation means expressing the literal equation in the form of a variable mentioned. The  properties of equality are used to re-write the equations.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 1: Solve the equation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for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272" y="346710"/>
                <a:ext cx="8846128" cy="4724400"/>
              </a:xfrm>
              <a:blipFill rotWithShape="1">
                <a:blip r:embed="rId2"/>
                <a:stretch>
                  <a:fillRect l="-689" t="-645" r="-6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1876540" y="2897665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786025" y="2887567"/>
            <a:ext cx="23969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Distributive Property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1434947" y="3454937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257799" y="2247840"/>
            <a:ext cx="38331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Multiplication Property of Equality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118930" y="4053938"/>
                <a:ext cx="1659636" cy="43512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𝟏𝟑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930" y="4053938"/>
                <a:ext cx="1659636" cy="435123"/>
              </a:xfrm>
              <a:prstGeom prst="rect">
                <a:avLst/>
              </a:prstGeom>
              <a:blipFill rotWithShape="1">
                <a:blip r:embed="rId4"/>
                <a:stretch>
                  <a:fillRect b="-274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ight Arrow 25"/>
          <p:cNvSpPr/>
          <p:nvPr/>
        </p:nvSpPr>
        <p:spPr>
          <a:xfrm>
            <a:off x="2297017" y="4073716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1266940" y="2277648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981199" y="2136584"/>
                <a:ext cx="3200401" cy="66576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𝟓</m:t>
                          </m:r>
                        </m:num>
                        <m:den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𝒚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)=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199" y="2136584"/>
                <a:ext cx="3200401" cy="66576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672704" y="2897665"/>
                <a:ext cx="1994848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2704" y="2897665"/>
                <a:ext cx="1994848" cy="400110"/>
              </a:xfrm>
              <a:prstGeom prst="rect">
                <a:avLst/>
              </a:prstGeom>
              <a:blipFill rotWithShape="1">
                <a:blip r:embed="rId6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5232094" y="3450577"/>
            <a:ext cx="33943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Addition Property of Equality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-19050"/>
            <a:ext cx="3962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LITERAL EQUATIONS AND FORMULAS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133600" y="3476971"/>
                <a:ext cx="3029995" cy="42470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3476971"/>
                <a:ext cx="3029995" cy="424703"/>
              </a:xfrm>
              <a:prstGeom prst="rect">
                <a:avLst/>
              </a:prstGeom>
              <a:blipFill rotWithShape="1">
                <a:blip r:embed="rId7"/>
                <a:stretch>
                  <a:fillRect b="-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Interpreting Formulas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A formula is an equation stating a relationship among quantities. Formulas can be re-written using the “re-writing literal equations” concept to find the value required in context. Some important formulas used are given below.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b="1" dirty="0"/>
                  <a:t>Area of a rectangle (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𝒍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000" b="1" dirty="0"/>
                  <a:t> length of rectangle,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𝒘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000" b="1" dirty="0"/>
                  <a:t>width of rectangle)</a:t>
                </a:r>
                <a:br>
                  <a:rPr lang="en-US" sz="2000" b="1" dirty="0"/>
                </a:br>
                <a:br>
                  <a:rPr lang="en-US" sz="2000" b="1" dirty="0"/>
                </a:br>
                <a:endParaRPr lang="en-US" sz="2000" b="1" dirty="0"/>
              </a:p>
              <a:p>
                <a:pPr>
                  <a:spcAft>
                    <a:spcPts val="600"/>
                  </a:spcAft>
                </a:pPr>
                <a:r>
                  <a:rPr lang="en-US" sz="2000" b="1" dirty="0"/>
                  <a:t>Circumference of a circle (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𝒓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000" b="1" dirty="0"/>
                  <a:t>radius of the circle)</a:t>
                </a:r>
                <a:br>
                  <a:rPr lang="en-US" sz="2000" b="1" dirty="0"/>
                </a:br>
                <a:br>
                  <a:rPr lang="en-US" sz="2000" b="1" dirty="0"/>
                </a:br>
                <a:endParaRPr lang="en-US" sz="2000" b="1" dirty="0"/>
              </a:p>
              <a:p>
                <a:pPr>
                  <a:spcAft>
                    <a:spcPts val="600"/>
                  </a:spcAft>
                </a:pPr>
                <a:r>
                  <a:rPr lang="en-US" sz="2000" b="1" dirty="0"/>
                  <a:t>Distance traveled (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𝒅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000" b="1" dirty="0"/>
                  <a:t>distance,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𝒕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000" b="1" dirty="0"/>
                  <a:t>time,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𝒗</m:t>
                    </m:r>
                    <m:r>
                      <a:rPr lang="en-US" sz="2000" b="1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sz="2000" b="1" dirty="0"/>
                  <a:t>velocity)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  <a:blipFill rotWithShape="1">
                <a:blip r:embed="rId2"/>
                <a:stretch>
                  <a:fillRect l="-689" t="-645" r="-6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776251" y="2562569"/>
                <a:ext cx="1126040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𝑨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𝒍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𝒘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6251" y="2562569"/>
                <a:ext cx="1126040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itle 1"/>
          <p:cNvSpPr txBox="1">
            <a:spLocks/>
          </p:cNvSpPr>
          <p:nvPr/>
        </p:nvSpPr>
        <p:spPr>
          <a:xfrm>
            <a:off x="0" y="-19050"/>
            <a:ext cx="3962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LITERAL EQUATIONS AND FORMULAS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683524" y="3486150"/>
                <a:ext cx="1278875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𝑪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𝒓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524" y="3486150"/>
                <a:ext cx="1278875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753298" y="4507955"/>
                <a:ext cx="1065995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𝑺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3298" y="4507955"/>
                <a:ext cx="1065995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022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299" y="438150"/>
            <a:ext cx="900462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b="1" dirty="0">
                <a:solidFill>
                  <a:srgbClr val="0070C0"/>
                </a:solidFill>
              </a:rPr>
              <a:t>Example 2: A car traveling from city A to city B covered a distance of 230 kilometers in 2 hours. What was the velocity of the car in traveling from city A to city B? (Assume that the velocity is constant and write the answer in kilometers per hour)</a:t>
            </a:r>
          </a:p>
          <a:p>
            <a:pPr marL="0" indent="0">
              <a:spcAft>
                <a:spcPts val="600"/>
              </a:spcAft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000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27" name="Right Arrow 26"/>
          <p:cNvSpPr/>
          <p:nvPr/>
        </p:nvSpPr>
        <p:spPr>
          <a:xfrm>
            <a:off x="3657600" y="1705005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209800" y="1733550"/>
                <a:ext cx="1233893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𝑺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.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1733550"/>
                <a:ext cx="1233893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779009" y="3616725"/>
                <a:ext cx="3330762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𝟏𝟏𝟓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 kilometers per hour</a:t>
                </a: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009" y="3616725"/>
                <a:ext cx="3330762" cy="400110"/>
              </a:xfrm>
              <a:prstGeom prst="rect">
                <a:avLst/>
              </a:prstGeom>
              <a:blipFill rotWithShape="1">
                <a:blip r:embed="rId4"/>
                <a:stretch>
                  <a:fillRect t="-5882" b="-2352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5489138" y="1705005"/>
            <a:ext cx="36156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Re-writing literal equation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-19050"/>
            <a:ext cx="39624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LITERAL EQUATIONS AND FORMULAS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419600" y="1586074"/>
                <a:ext cx="842765" cy="6950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𝑺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𝒕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𝒗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9600" y="1586074"/>
                <a:ext cx="842765" cy="69506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218979" y="2500898"/>
                <a:ext cx="1196247" cy="66851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𝟐𝟑𝟎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𝒗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8979" y="2500898"/>
                <a:ext cx="1196247" cy="66851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/>
          <p:cNvSpPr/>
          <p:nvPr/>
        </p:nvSpPr>
        <p:spPr>
          <a:xfrm>
            <a:off x="3657600" y="2595539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4402157" y="2595539"/>
                <a:ext cx="1196247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𝟏𝟏𝟓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2157" y="2595539"/>
                <a:ext cx="1196247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ight Arrow 21"/>
          <p:cNvSpPr/>
          <p:nvPr/>
        </p:nvSpPr>
        <p:spPr>
          <a:xfrm>
            <a:off x="1923361" y="3581669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352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3287</TotalTime>
  <Words>331</Words>
  <Application>Microsoft Office PowerPoint</Application>
  <PresentationFormat>On-screen Show (16:9)</PresentationFormat>
  <Paragraphs>44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</vt:lpstr>
      <vt:lpstr>Cambria Math</vt:lpstr>
      <vt:lpstr>Office Theme</vt:lpstr>
      <vt:lpstr>Literal Equations and Formulas</vt:lpstr>
      <vt:lpstr>LITERAL EQUATIONS AND FORMULAS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360</cp:revision>
  <dcterms:created xsi:type="dcterms:W3CDTF">2016-10-20T15:06:14Z</dcterms:created>
  <dcterms:modified xsi:type="dcterms:W3CDTF">2016-12-22T00:00:22Z</dcterms:modified>
</cp:coreProperties>
</file>